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>
      <p:cViewPr>
        <p:scale>
          <a:sx n="100" d="100"/>
          <a:sy n="100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9E02-1E0F-47F0-B1B2-CCC1F574C915}" type="datetimeFigureOut">
              <a:rPr lang="en-GB" smtClean="0"/>
              <a:pPr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15E7-20C0-4A30-8351-9D03D9B5A0C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at.rcpsych.weblogik.co.uk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ABA Tool</a:t>
            </a:r>
            <a:endParaRPr lang="en-GB" sz="6000" dirty="0"/>
          </a:p>
        </p:txBody>
      </p:sp>
      <p:pic>
        <p:nvPicPr>
          <p:cNvPr id="1026" name="Picture 2" descr="https://cars.rcpsych.ac.uk/Content/Images/CCQI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05425" cy="1028701"/>
          </a:xfrm>
          <a:prstGeom prst="rect">
            <a:avLst/>
          </a:prstGeom>
          <a:noFill/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Guide to setting up and reviewing Self Assessments</a:t>
            </a:r>
          </a:p>
          <a:p>
            <a:endParaRPr lang="en-GB" dirty="0"/>
          </a:p>
          <a:p>
            <a:r>
              <a:rPr lang="en-GB" dirty="0" smtClean="0">
                <a:hlinkClick r:id="rId3"/>
              </a:rPr>
              <a:t>http://uat.rcpsych.weblogik.co.uk/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Viewing Existing Self Assessments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2044585" cy="154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141277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view existing self assessments, go to Dashboards &gt; All Self Assessments (Site users will have an option here to go directly to their services active assessment)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b="13161"/>
          <a:stretch>
            <a:fillRect/>
          </a:stretch>
        </p:blipFill>
        <p:spPr bwMode="auto">
          <a:xfrm>
            <a:off x="0" y="260648"/>
            <a:ext cx="716428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9512" y="414908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page will show you a list of all assessments for the selected projects</a:t>
            </a:r>
          </a:p>
          <a:p>
            <a:endParaRPr lang="en-GB" dirty="0"/>
          </a:p>
          <a:p>
            <a:r>
              <a:rPr lang="en-GB" dirty="0" smtClean="0"/>
              <a:t>To view to assessment click ‘View’</a:t>
            </a:r>
          </a:p>
          <a:p>
            <a:endParaRPr lang="en-GB" dirty="0"/>
          </a:p>
          <a:p>
            <a:r>
              <a:rPr lang="en-GB" dirty="0" smtClean="0"/>
              <a:t>To edit and publish the report click the row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can edit the self assessment by clicking the row (as previously mentioned)</a:t>
            </a:r>
          </a:p>
          <a:p>
            <a:endParaRPr lang="en-GB" dirty="0"/>
          </a:p>
          <a:p>
            <a:r>
              <a:rPr lang="en-GB" dirty="0" smtClean="0"/>
              <a:t>On this page you can amend dates (clicking ‘Edit individual’ if you have multiple services for one self assessment)</a:t>
            </a:r>
          </a:p>
          <a:p>
            <a:endParaRPr lang="en-GB" dirty="0"/>
          </a:p>
          <a:p>
            <a:r>
              <a:rPr lang="en-GB" dirty="0" smtClean="0"/>
              <a:t>Once the assessments have been completed and signed off by a Site user you should  a new button ‘Publish Final Workbook’  click this button and on the list page you will see a ‘Download’ link</a:t>
            </a:r>
          </a:p>
          <a:p>
            <a:endParaRPr lang="en-GB" dirty="0"/>
          </a:p>
          <a:p>
            <a:r>
              <a:rPr lang="en-GB" dirty="0" smtClean="0"/>
              <a:t>Clicking this will generate a report with the results for your self assessment.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Manage Self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Assessments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Content Placeholder 3"/>
          <p:cNvPicPr>
            <a:picLocks/>
          </p:cNvPicPr>
          <p:nvPr/>
        </p:nvPicPr>
        <p:blipFill>
          <a:blip r:embed="rId2" cstate="print"/>
          <a:srcRect l="73043" t="24463" r="13338" b="26986"/>
          <a:stretch>
            <a:fillRect/>
          </a:stretch>
        </p:blipFill>
        <p:spPr bwMode="auto">
          <a:xfrm>
            <a:off x="467544" y="1268760"/>
            <a:ext cx="302433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flipH="1">
            <a:off x="2915816" y="1916832"/>
            <a:ext cx="1728192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44008" y="1268761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create a self assessment, Log in as an admin/Project admin </a:t>
            </a:r>
          </a:p>
          <a:p>
            <a:endParaRPr lang="en-GB" dirty="0" smtClean="0"/>
          </a:p>
          <a:p>
            <a:r>
              <a:rPr lang="en-GB" dirty="0" smtClean="0"/>
              <a:t>(currently project worker is not allowed to access this page)</a:t>
            </a:r>
          </a:p>
          <a:p>
            <a:endParaRPr lang="en-GB" dirty="0"/>
          </a:p>
          <a:p>
            <a:r>
              <a:rPr lang="en-GB" dirty="0" smtClean="0"/>
              <a:t>Then navigate to ‘Manage Questionnaires’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221088"/>
            <a:ext cx="5667241" cy="232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H="1">
            <a:off x="2771800" y="4581128"/>
            <a:ext cx="3744416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72200" y="4149080"/>
            <a:ext cx="259228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Once on this page, ensure you have selected the relevant project and review type i.e. ABA ACMH / </a:t>
            </a:r>
            <a:r>
              <a:rPr lang="en-GB" dirty="0"/>
              <a:t>ABA ACMH Self Assessment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Creating a new Self Assessment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24193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95536" y="148478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ensuring you have the correct Project and review type selected click ‘Add New Questionnaire’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05064"/>
            <a:ext cx="581701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292494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next screen is fairly self explanatory, Once all the fields are filled (end date is NOT mandatory) click ‘Save’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5724128" cy="209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3528" y="26064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should now see your new questionnaire in the list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Edit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37170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View/Edit sections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Copy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View Example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195736" y="2708920"/>
            <a:ext cx="1296144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635896" y="2708920"/>
            <a:ext cx="216024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</p:cNvCxnSpPr>
          <p:nvPr/>
        </p:nvCxnSpPr>
        <p:spPr>
          <a:xfrm flipH="1" flipV="1">
            <a:off x="3779912" y="2708920"/>
            <a:ext cx="1008112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499992" y="2708920"/>
            <a:ext cx="1656184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3528" y="472514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Your next step will be to add sections, so Click the ‘Manage Sections’ button at the bottom of the page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5988161" cy="22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645024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Ensure the correct values are selected in the dropdowns, then click ‘Add New Section’, once there you can give your section a title. As you can see from the screenshot I have created one called “Section one”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31409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Edit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139952" y="2132856"/>
            <a:ext cx="216024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48064" y="30689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Delete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355976" y="2132856"/>
            <a:ext cx="1008112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47664" y="314096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View Questions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987824" y="2132856"/>
            <a:ext cx="1008112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67544" y="522920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Next step is to add some questions, once you have created at least one Section, click the ‘View Questions’ icon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Questions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472720"/>
            <a:ext cx="6552728" cy="411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95536" y="13407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following page is fairly self explanatory, You have the option of multiple question type, each having their own sub options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Once you have created a question click ‘Save’ and then you will be able to scroll down and see how the final questionnaire will look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6850"/>
            <a:ext cx="8172400" cy="316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9512" y="50131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 this page you can ‘drag and drop’ the questions to amend the ordering. There are also a few icons for editing, deleting and a ‘Info’ icon which lets you know at a glance which questions are related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a Self Assessment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64904"/>
            <a:ext cx="550545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134076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create a new Self Assessment, go to Admin &gt; Set Up Self Assessment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47667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Once here, select the relevant Project, Cycle and select the Services you wish to participate. Along with the relevant dates and contacts. Once happy click ‘Create Self Assessment’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562035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534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ABA Tool</vt:lpstr>
      <vt:lpstr>Slide 2</vt:lpstr>
      <vt:lpstr>Slide 3</vt:lpstr>
      <vt:lpstr>Slide 4</vt:lpstr>
      <vt:lpstr>Slide 5</vt:lpstr>
      <vt:lpstr>Adding Questions</vt:lpstr>
      <vt:lpstr>Slide 7</vt:lpstr>
      <vt:lpstr>Creating a Self Assessment</vt:lpstr>
      <vt:lpstr>Slide 9</vt:lpstr>
      <vt:lpstr>Viewing Existing Self Assessments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 Tool</dc:title>
  <dc:creator>joseph.allison</dc:creator>
  <cp:lastModifiedBy>joseph.allison</cp:lastModifiedBy>
  <cp:revision>10</cp:revision>
  <dcterms:created xsi:type="dcterms:W3CDTF">2017-04-11T13:39:10Z</dcterms:created>
  <dcterms:modified xsi:type="dcterms:W3CDTF">2017-04-11T14:41:54Z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